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59" r:id="rId9"/>
    <p:sldId id="263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Parks" initials="AP" lastIdx="1" clrIdx="0">
    <p:extLst>
      <p:ext uri="{19B8F6BF-5375-455C-9EA6-DF929625EA0E}">
        <p15:presenceInfo xmlns:p15="http://schemas.microsoft.com/office/powerpoint/2012/main" xmlns="" userId="5dbe1eb39c9d1f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62E9-ABBD-4708-ADE1-01C8B80C077F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1996-FED9-4655-A06E-779BC823E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80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21996-FED9-4655-A06E-779BC823E0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75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21996-FED9-4655-A06E-779BC823E0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10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27A3-C607-4FE1-9CEB-47D734302892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41102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3A72-DDA1-4B42-B1EF-CBC625E37A49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365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EA8A-7D9D-4E1F-B5DC-D44DA138790C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77932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F16C-43EA-44C2-BB98-0B25FB49AA02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01411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92918FF-646D-4E92-875B-A46C7132F1A0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60453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4BDC-166D-44B3-814D-BE57930924CD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550283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3C92-D30E-4D3E-94A1-1BE416AD2190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57747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F90F-EEB1-4398-B52E-2119CDF73D49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43809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D3F-A996-4EC7-A781-2C3228F8F02B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0289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FD87-C2A9-4C37-A704-16F4693E4C84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15742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B98-99B8-420F-BD76-A31686E00C37}" type="datetime1">
              <a:rPr lang="en-US" smtClean="0"/>
              <a:pPr/>
              <a:t>2/15/2015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8726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A0C2644-C963-4C4A-B8B7-C78793CE592A}" type="datetime1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8E62ECF-D6CA-4302-BDE6-6956D7CA7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4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Preliminary design review: Nixie tube clock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522886" cy="1367737"/>
          </a:xfrm>
        </p:spPr>
        <p:txBody>
          <a:bodyPr>
            <a:normAutofit fontScale="92500"/>
          </a:bodyPr>
          <a:lstStyle/>
          <a:p>
            <a:r>
              <a:rPr lang="en-US" smtClean="0"/>
              <a:t>16 </a:t>
            </a:r>
            <a:r>
              <a:rPr lang="en-US" dirty="0" smtClean="0"/>
              <a:t>February 2015</a:t>
            </a:r>
          </a:p>
          <a:p>
            <a:r>
              <a:rPr lang="en-US" dirty="0" smtClean="0"/>
              <a:t>Team A</a:t>
            </a:r>
          </a:p>
          <a:p>
            <a:r>
              <a:rPr lang="en-US" dirty="0" smtClean="0"/>
              <a:t>Paul Plotkin (Team Lead), Amanda Parks, Sean Holloway, Cory Tindall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89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55" y="209606"/>
            <a:ext cx="10058400" cy="1609344"/>
          </a:xfrm>
        </p:spPr>
        <p:txBody>
          <a:bodyPr/>
          <a:lstStyle/>
          <a:p>
            <a:r>
              <a:rPr lang="en-US" dirty="0" smtClean="0"/>
              <a:t>Organization &amp; responsibility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35" t="7980" r="6786" b="1945"/>
          <a:stretch/>
        </p:blipFill>
        <p:spPr>
          <a:xfrm>
            <a:off x="2562899" y="1493950"/>
            <a:ext cx="6889748" cy="5051549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33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36" y="354859"/>
            <a:ext cx="6284310" cy="6008077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71662" y="2799910"/>
            <a:ext cx="52229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85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00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95" y="91440"/>
            <a:ext cx="10058400" cy="1609344"/>
          </a:xfrm>
        </p:spPr>
        <p:txBody>
          <a:bodyPr/>
          <a:lstStyle/>
          <a:p>
            <a:r>
              <a:rPr lang="en-US" dirty="0" smtClean="0"/>
              <a:t>system decomposition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1" t="3583" r="4016" b="10720"/>
          <a:stretch/>
        </p:blipFill>
        <p:spPr>
          <a:xfrm>
            <a:off x="1519707" y="1584874"/>
            <a:ext cx="8976576" cy="4572000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62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454" y="291449"/>
            <a:ext cx="10058400" cy="1609344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0" r="15056"/>
          <a:stretch/>
        </p:blipFill>
        <p:spPr>
          <a:xfrm>
            <a:off x="2044700" y="1629066"/>
            <a:ext cx="7442200" cy="4327234"/>
          </a:xfrm>
          <a:prstGeom prst="rect">
            <a:avLst/>
          </a:prstGeom>
          <a:ln w="1270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92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9" t="6930" r="14840"/>
          <a:stretch/>
        </p:blipFill>
        <p:spPr>
          <a:xfrm>
            <a:off x="5643978" y="2343955"/>
            <a:ext cx="5987190" cy="3467447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78" r="13074"/>
          <a:stretch/>
        </p:blipFill>
        <p:spPr>
          <a:xfrm>
            <a:off x="309093" y="1644696"/>
            <a:ext cx="4919729" cy="2084209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83810"/>
            <a:ext cx="10058400" cy="1609344"/>
          </a:xfrm>
        </p:spPr>
        <p:txBody>
          <a:bodyPr/>
          <a:lstStyle/>
          <a:p>
            <a:r>
              <a:rPr lang="en-US" dirty="0" smtClean="0"/>
              <a:t>Low voltage (LV)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88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75" y="291449"/>
            <a:ext cx="10058400" cy="1609344"/>
          </a:xfrm>
        </p:spPr>
        <p:txBody>
          <a:bodyPr/>
          <a:lstStyle/>
          <a:p>
            <a:r>
              <a:rPr lang="en-US" dirty="0" smtClean="0"/>
              <a:t>High voltage (HV)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7" r="4782"/>
          <a:stretch/>
        </p:blipFill>
        <p:spPr>
          <a:xfrm>
            <a:off x="545866" y="1674254"/>
            <a:ext cx="2892793" cy="4873503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" t="6102" r="717"/>
          <a:stretch/>
        </p:blipFill>
        <p:spPr>
          <a:xfrm>
            <a:off x="3885368" y="1674254"/>
            <a:ext cx="7751357" cy="1880317"/>
          </a:xfrm>
          <a:prstGeom prst="rect">
            <a:avLst/>
          </a:prstGeom>
          <a:ln w="1270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92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0" y="330085"/>
            <a:ext cx="10058400" cy="1609344"/>
          </a:xfrm>
        </p:spPr>
        <p:txBody>
          <a:bodyPr/>
          <a:lstStyle/>
          <a:p>
            <a:r>
              <a:rPr lang="en-US" dirty="0" smtClean="0"/>
              <a:t>Testing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610" y="2122052"/>
            <a:ext cx="3361386" cy="4331955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LOW VOLTAGE</a:t>
            </a:r>
          </a:p>
          <a:p>
            <a:pPr algn="ctr"/>
            <a:endParaRPr lang="en-US" sz="105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dissipation</a:t>
            </a:r>
          </a:p>
          <a:p>
            <a:pPr lvl="1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reception</a:t>
            </a:r>
          </a:p>
          <a:p>
            <a:pPr lvl="1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Position triangulation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Reception within 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0196" y="2122052"/>
            <a:ext cx="3361386" cy="4331955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 VOLTAGE</a:t>
            </a:r>
          </a:p>
          <a:p>
            <a:pPr algn="ctr"/>
            <a:endParaRPr lang="en-US" sz="105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Waveform smoothness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Component ratings</a:t>
            </a:r>
          </a:p>
          <a:p>
            <a:pPr lvl="1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Cold-Cathode Tube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Lifetime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 filament inspection</a:t>
            </a:r>
          </a:p>
          <a:p>
            <a:pPr lvl="1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TTL Decoder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LV to HV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dissipation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9782" y="2124371"/>
            <a:ext cx="3361386" cy="2785378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ENCLOSURE</a:t>
            </a:r>
          </a:p>
          <a:p>
            <a:pPr algn="ctr"/>
            <a:endParaRPr lang="en-US" sz="105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HV isolation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input insolation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Grounding </a:t>
            </a:r>
          </a:p>
          <a:p>
            <a:pPr lvl="1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Lifetime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9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8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9239" y="265691"/>
            <a:ext cx="10058400" cy="1609344"/>
          </a:xfrm>
        </p:spPr>
        <p:txBody>
          <a:bodyPr/>
          <a:lstStyle/>
          <a:p>
            <a:r>
              <a:rPr lang="en-US" dirty="0" smtClean="0"/>
              <a:t>Projected schedule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796540"/>
              </p:ext>
            </p:extLst>
          </p:nvPr>
        </p:nvGraphicFramePr>
        <p:xfrm>
          <a:off x="463255" y="1622737"/>
          <a:ext cx="11167913" cy="42629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32572"/>
                <a:gridCol w="5835341"/>
              </a:tblGrid>
              <a:tr h="805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TASK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PROJECTED COMPLETION</a:t>
                      </a:r>
                      <a:endParaRPr lang="en-US" sz="2800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LV</a:t>
                      </a:r>
                      <a:r>
                        <a:rPr lang="en-US" baseline="0" dirty="0" smtClean="0"/>
                        <a:t>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18,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dirty="0" smtClean="0"/>
                        <a:t>8, 2015</a:t>
                      </a:r>
                      <a:endParaRPr lang="en-US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 SCHEMATIC</a:t>
                      </a:r>
                      <a:r>
                        <a:rPr lang="en-US" baseline="0" dirty="0" smtClean="0"/>
                        <a:t> &amp;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25, 2015</a:t>
                      </a:r>
                      <a:endParaRPr lang="en-US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LV SCHEMATIC</a:t>
                      </a:r>
                      <a:r>
                        <a:rPr lang="en-US" baseline="0" dirty="0" smtClean="0"/>
                        <a:t> &amp; LAYOUT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25, 2015</a:t>
                      </a:r>
                      <a:endParaRPr lang="en-US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ENCLOSURE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25, 2015</a:t>
                      </a:r>
                      <a:endParaRPr lang="en-US" dirty="0"/>
                    </a:p>
                  </a:txBody>
                  <a:tcPr/>
                </a:tc>
              </a:tr>
              <a:tr h="5762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ENCLOSURE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6,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2ECF-D6CA-4302-BDE6-6956D7CA78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78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166</TotalTime>
  <Words>162</Words>
  <Application>Microsoft Office PowerPoint</Application>
  <PresentationFormat>Custom</PresentationFormat>
  <Paragraphs>76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Wood Type</vt:lpstr>
      <vt:lpstr>Preliminary design review: Nixie tube clock</vt:lpstr>
      <vt:lpstr>System design</vt:lpstr>
      <vt:lpstr>system decomposition</vt:lpstr>
      <vt:lpstr>Power supply</vt:lpstr>
      <vt:lpstr>Low voltage (LV) board</vt:lpstr>
      <vt:lpstr>High voltage (HV) board</vt:lpstr>
      <vt:lpstr>Testing &amp; evaluation</vt:lpstr>
      <vt:lpstr>Project Management</vt:lpstr>
      <vt:lpstr>Projected schedule</vt:lpstr>
      <vt:lpstr>Organization &amp; responsibility</vt:lpstr>
      <vt:lpstr>Slide 11</vt:lpstr>
    </vt:vector>
  </TitlesOfParts>
  <Company>University of Kansas - 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Parks</dc:creator>
  <cp:lastModifiedBy>callen</cp:lastModifiedBy>
  <cp:revision>17</cp:revision>
  <dcterms:created xsi:type="dcterms:W3CDTF">2015-02-12T17:32:38Z</dcterms:created>
  <dcterms:modified xsi:type="dcterms:W3CDTF">2015-02-15T23:37:31Z</dcterms:modified>
</cp:coreProperties>
</file>